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1731" r:id="rId10"/>
    <p:sldId id="267" r:id="rId11"/>
    <p:sldId id="1702" r:id="rId12"/>
    <p:sldId id="1721" r:id="rId13"/>
    <p:sldId id="1733" r:id="rId14"/>
    <p:sldId id="1678" r:id="rId15"/>
    <p:sldId id="1679" r:id="rId16"/>
    <p:sldId id="1680" r:id="rId17"/>
    <p:sldId id="173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  <p14:sldId id="1731"/>
          </p14:sldIdLst>
        </p14:section>
        <p14:section name="當週進度" id="{8B4424AE-5C78-444D-8B6D-A19D7D6E2311}">
          <p14:sldIdLst>
            <p14:sldId id="267"/>
            <p14:sldId id="1702"/>
            <p14:sldId id="1721"/>
            <p14:sldId id="1733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51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3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7" Type="http://schemas.openxmlformats.org/officeDocument/2006/relationships/hyperlink" Target="https://chtseng.wordpress.com/2016/12/12/opencv-%E9%80%A3%E7%B5%90%E7%89%A9%E4%BB%B6%E6%A8%99%E8%A8%9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145.com/9/28459.html" TargetMode="External"/><Relationship Id="rId5" Type="http://schemas.openxmlformats.org/officeDocument/2006/relationships/hyperlink" Target="https://medium.com/ching-i/%E5%A4%9A%E5%9F%B7%E8%A1%8C%E7%B7%92-python-threading-52e1dfb3d5c9" TargetMode="External"/><Relationship Id="rId4" Type="http://schemas.openxmlformats.org/officeDocument/2006/relationships/hyperlink" Target="https://blog.gtwang.org/programming/python-threading-multithreaded-programming-tutoria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7" Type="http://schemas.openxmlformats.org/officeDocument/2006/relationships/hyperlink" Target="https://github.com/Sapphire1002/Embedded/blob/main/final%20project/my_integration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pphire1002/Embedded/blob/main/final%20project/img_test.py" TargetMode="Externa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2021.06.11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2021.06.05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021FB2-995B-4304-BE01-04E43D78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6" y="1522709"/>
            <a:ext cx="5524347" cy="4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CE2F32-10E4-4EE1-AD18-C6F4474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60025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CE379-F1D8-458C-BD52-52ADAC9D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1" y="1600255"/>
            <a:ext cx="8204200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81182-D178-4748-AA7F-C7164A63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144933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切割後剩下的區域都要用光流偵測出來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教學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_2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Python GIL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connected component labeling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2021/06/11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C45C8-8D03-41D0-B6A4-892DDD28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76400"/>
            <a:ext cx="9912412" cy="14679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C48E0C-2D09-47AD-825E-70910521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3460"/>
            <a:ext cx="9912412" cy="12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6/11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F8E0E-2D4B-4638-B7C2-EB4F5704A518}"/>
              </a:ext>
            </a:extLst>
          </p:cNvPr>
          <p:cNvSpPr txBox="1"/>
          <p:nvPr/>
        </p:nvSpPr>
        <p:spPr>
          <a:xfrm>
            <a:off x="838200" y="1222064"/>
            <a:ext cx="6543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若用抓取平坦區域的情況在圖片下有的會抓到非馬路區域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純圖片的情況下可以用顏色、以及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找紋路逐一比對處理</a:t>
            </a:r>
          </a:p>
        </p:txBody>
      </p:sp>
    </p:spTree>
    <p:extLst>
      <p:ext uri="{BB962C8B-B14F-4D97-AF65-F5344CB8AC3E}">
        <p14:creationId xmlns:p14="http://schemas.microsoft.com/office/powerpoint/2010/main" val="1354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img_test.py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integration.py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774721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2021/06/03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B86690-3289-47A0-88BA-8D9E3F3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9" y="1477315"/>
            <a:ext cx="5534326" cy="4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126335</TotalTime>
  <Words>496</Words>
  <Application>Microsoft Office PowerPoint</Application>
  <PresentationFormat>寬螢幕</PresentationFormat>
  <Paragraphs>98</Paragraphs>
  <Slides>17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2021/06/03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2021/06/11 控管紀錄</vt:lpstr>
      <vt:lpstr>6/11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2584</cp:revision>
  <dcterms:created xsi:type="dcterms:W3CDTF">2019-03-11T13:47:46Z</dcterms:created>
  <dcterms:modified xsi:type="dcterms:W3CDTF">2021-06-11T01:20:14Z</dcterms:modified>
</cp:coreProperties>
</file>